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5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3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3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0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6AEA-15AE-435F-B414-23E698426F3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7BD99-7F39-4EAB-918D-B3B9F755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effective university program </a:t>
            </a:r>
            <a:r>
              <a:rPr lang="en-US" dirty="0" smtClean="0"/>
              <a:t>pages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November 14,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633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Applicants: Requirements</a:t>
            </a:r>
            <a:endParaRPr lang="en-US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64" y="1600200"/>
            <a:ext cx="5321471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3037" y="6217567"/>
            <a:ext cx="334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https://msc.northwestern.edu/application/</a:t>
            </a:r>
          </a:p>
        </p:txBody>
      </p:sp>
    </p:spTree>
    <p:extLst>
      <p:ext uri="{BB962C8B-B14F-4D97-AF65-F5344CB8AC3E}">
        <p14:creationId xmlns:p14="http://schemas.microsoft.com/office/powerpoint/2010/main" val="160160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Applicants: </a:t>
            </a:r>
            <a:r>
              <a:rPr lang="en-US" dirty="0" smtClean="0"/>
              <a:t>How to apply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61" y="1268760"/>
            <a:ext cx="5305027" cy="539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3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Applicants: </a:t>
            </a:r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Link to hse.ru/admissions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45" y="2348880"/>
            <a:ext cx="5518951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0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Applicants: </a:t>
            </a:r>
            <a:r>
              <a:rPr lang="en-US" dirty="0" smtClean="0"/>
              <a:t>Class profile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4176"/>
            <a:ext cx="5226543" cy="492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6309320"/>
            <a:ext cx="4609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https://</a:t>
            </a:r>
            <a:r>
              <a:rPr lang="en-US" sz="1400" dirty="0" smtClean="0"/>
              <a:t>www.hse.ru/en/ma/sti/statistics</a:t>
            </a:r>
          </a:p>
          <a:p>
            <a:pPr algn="ctr"/>
            <a:r>
              <a:rPr lang="en-US" sz="1400" dirty="0"/>
              <a:t>http://som.yale.edu/programs/mba/admissions/class-profile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592288" cy="4958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5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Applicants: </a:t>
            </a:r>
            <a:r>
              <a:rPr lang="en-US" dirty="0" smtClean="0"/>
              <a:t>FAQ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518699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6217567"/>
            <a:ext cx="3942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http://fbe.unimelb.edu.au/entrepreneurship#faqs</a:t>
            </a:r>
          </a:p>
        </p:txBody>
      </p:sp>
    </p:spTree>
    <p:extLst>
      <p:ext uri="{BB962C8B-B14F-4D97-AF65-F5344CB8AC3E}">
        <p14:creationId xmlns:p14="http://schemas.microsoft.com/office/powerpoint/2010/main" val="214131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42395"/>
            <a:ext cx="8229600" cy="11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Nick Marmet</a:t>
            </a:r>
          </a:p>
          <a:p>
            <a:pPr marL="0" indent="0" algn="ctr">
              <a:buNone/>
            </a:pPr>
            <a:r>
              <a:rPr lang="en-US" dirty="0" smtClean="0"/>
              <a:t>nmarmet@hse.ru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5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homepage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37" y="1600200"/>
            <a:ext cx="4709525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833437" cy="61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237312"/>
            <a:ext cx="7668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http://www.kcl.ac.uk/study/postgraduate/taught-courses/engineering-with-management-msc.aspx</a:t>
            </a:r>
          </a:p>
        </p:txBody>
      </p:sp>
    </p:spTree>
    <p:extLst>
      <p:ext uri="{BB962C8B-B14F-4D97-AF65-F5344CB8AC3E}">
        <p14:creationId xmlns:p14="http://schemas.microsoft.com/office/powerpoint/2010/main" val="343295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About: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57" y="1268760"/>
            <a:ext cx="5629955" cy="5046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64533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http://cs.nyu.edu/home/master/prospective_msis.html</a:t>
            </a:r>
          </a:p>
        </p:txBody>
      </p:sp>
    </p:spTree>
    <p:extLst>
      <p:ext uri="{BB962C8B-B14F-4D97-AF65-F5344CB8AC3E}">
        <p14:creationId xmlns:p14="http://schemas.microsoft.com/office/powerpoint/2010/main" val="288068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About: Curriculum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0" y="1260119"/>
            <a:ext cx="3600400" cy="5121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5674" y="6073551"/>
            <a:ext cx="2980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https://mdp.berkeley.edu/curriculum/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74" y="1260119"/>
            <a:ext cx="3518734" cy="3133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2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About: Partners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19" y="1340768"/>
            <a:ext cx="5695309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4639" y="6361583"/>
            <a:ext cx="3113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https://lgo.mit.edu/partner-companies/</a:t>
            </a:r>
          </a:p>
        </p:txBody>
      </p:sp>
    </p:spTree>
    <p:extLst>
      <p:ext uri="{BB962C8B-B14F-4D97-AF65-F5344CB8AC3E}">
        <p14:creationId xmlns:p14="http://schemas.microsoft.com/office/powerpoint/2010/main" val="237905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About: Faculty members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57751" cy="4465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165304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https://wwwf.imperial.ac.uk/business-school/programmes/msc-management/our-community/faculty-profiles/</a:t>
            </a:r>
          </a:p>
        </p:txBody>
      </p:sp>
    </p:spTree>
    <p:extLst>
      <p:ext uri="{BB962C8B-B14F-4D97-AF65-F5344CB8AC3E}">
        <p14:creationId xmlns:p14="http://schemas.microsoft.com/office/powerpoint/2010/main" val="402236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About: Student profiles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47" y="1268761"/>
            <a:ext cx="4851817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6309320"/>
            <a:ext cx="5310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http://www.urban.illinois.edu/prospective-students/student-profiles</a:t>
            </a:r>
          </a:p>
        </p:txBody>
      </p:sp>
    </p:spTree>
    <p:extLst>
      <p:ext uri="{BB962C8B-B14F-4D97-AF65-F5344CB8AC3E}">
        <p14:creationId xmlns:p14="http://schemas.microsoft.com/office/powerpoint/2010/main" val="259167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About: Alumni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32" y="1600200"/>
            <a:ext cx="587193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621756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http://earthsciences.dartmouth.edu/people/laura-levy</a:t>
            </a:r>
          </a:p>
        </p:txBody>
      </p:sp>
    </p:spTree>
    <p:extLst>
      <p:ext uri="{BB962C8B-B14F-4D97-AF65-F5344CB8AC3E}">
        <p14:creationId xmlns:p14="http://schemas.microsoft.com/office/powerpoint/2010/main" val="129131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About: Career opportunities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7" y="1481768"/>
            <a:ext cx="4300143" cy="4427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856" y="6165304"/>
            <a:ext cx="8404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https://wwwf.imperial.ac.uk/business-school/programmes/msc-finance/build-your-career</a:t>
            </a:r>
            <a:r>
              <a:rPr lang="en-US" sz="1400" dirty="0" smtClean="0"/>
              <a:t>/</a:t>
            </a:r>
          </a:p>
          <a:p>
            <a:pPr algn="ctr"/>
            <a:r>
              <a:rPr lang="en-US" sz="1400" dirty="0"/>
              <a:t>https://wwwf.imperial.ac.uk/business-school/programmes/msc-finance/programme-outcomes</a:t>
            </a:r>
            <a:r>
              <a:rPr lang="en-US" sz="1400" dirty="0" smtClean="0"/>
              <a:t>/</a:t>
            </a:r>
          </a:p>
          <a:p>
            <a:pPr algn="ctr"/>
            <a:endParaRPr lang="en-US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09" y="1484784"/>
            <a:ext cx="431448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8" y="1124744"/>
            <a:ext cx="1080120" cy="3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109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Examples of effective university program pages  November 14, 2016</vt:lpstr>
      <vt:lpstr>Program homepage</vt:lpstr>
      <vt:lpstr>About: Overview</vt:lpstr>
      <vt:lpstr>About: Curriculum</vt:lpstr>
      <vt:lpstr>About: Partners</vt:lpstr>
      <vt:lpstr>About: Faculty members</vt:lpstr>
      <vt:lpstr>About: Student profiles</vt:lpstr>
      <vt:lpstr>About: Alumni</vt:lpstr>
      <vt:lpstr>About: Career opportunities</vt:lpstr>
      <vt:lpstr>For Applicants: Requirements</vt:lpstr>
      <vt:lpstr>For Applicants: How to apply</vt:lpstr>
      <vt:lpstr>For Applicants: General information</vt:lpstr>
      <vt:lpstr>For Applicants: Class profile</vt:lpstr>
      <vt:lpstr>For Applicants: FAQ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effective university program pages</dc:title>
  <dc:creator>Студент НИУ ВШЭ</dc:creator>
  <cp:lastModifiedBy>Студент НИУ ВШЭ</cp:lastModifiedBy>
  <cp:revision>20</cp:revision>
  <dcterms:created xsi:type="dcterms:W3CDTF">2016-11-11T13:11:56Z</dcterms:created>
  <dcterms:modified xsi:type="dcterms:W3CDTF">2016-11-14T11:27:27Z</dcterms:modified>
</cp:coreProperties>
</file>